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"/>
  </p:notesMasterIdLst>
  <p:sldIdLst>
    <p:sldId id="268" r:id="rId2"/>
  </p:sldIdLst>
  <p:sldSz cx="9720263" cy="6372225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wis721 Blk BT" panose="020B0904030502020204" pitchFamily="34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00CC5C"/>
    <a:srgbClr val="00823B"/>
    <a:srgbClr val="53D2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3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EE9A9-08DB-4630-AAFC-47C1B601005B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143000"/>
            <a:ext cx="470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311B2-C920-49AD-BC95-33CBD839D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77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042862"/>
            <a:ext cx="8262224" cy="2218478"/>
          </a:xfrm>
        </p:spPr>
        <p:txBody>
          <a:bodyPr anchor="b"/>
          <a:lstStyle>
            <a:lvl1pPr algn="ctr">
              <a:defRPr sz="55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346894"/>
            <a:ext cx="7290197" cy="1538479"/>
          </a:xfrm>
        </p:spPr>
        <p:txBody>
          <a:bodyPr/>
          <a:lstStyle>
            <a:lvl1pPr marL="0" indent="0" algn="ctr">
              <a:buNone/>
              <a:defRPr sz="2230"/>
            </a:lvl1pPr>
            <a:lvl2pPr marL="424830" indent="0" algn="ctr">
              <a:buNone/>
              <a:defRPr sz="1858"/>
            </a:lvl2pPr>
            <a:lvl3pPr marL="849660" indent="0" algn="ctr">
              <a:buNone/>
              <a:defRPr sz="1673"/>
            </a:lvl3pPr>
            <a:lvl4pPr marL="1274491" indent="0" algn="ctr">
              <a:buNone/>
              <a:defRPr sz="1487"/>
            </a:lvl4pPr>
            <a:lvl5pPr marL="1699321" indent="0" algn="ctr">
              <a:buNone/>
              <a:defRPr sz="1487"/>
            </a:lvl5pPr>
            <a:lvl6pPr marL="2124151" indent="0" algn="ctr">
              <a:buNone/>
              <a:defRPr sz="1487"/>
            </a:lvl6pPr>
            <a:lvl7pPr marL="2548981" indent="0" algn="ctr">
              <a:buNone/>
              <a:defRPr sz="1487"/>
            </a:lvl7pPr>
            <a:lvl8pPr marL="2973812" indent="0" algn="ctr">
              <a:buNone/>
              <a:defRPr sz="1487"/>
            </a:lvl8pPr>
            <a:lvl9pPr marL="3398642" indent="0" algn="ctr">
              <a:buNone/>
              <a:defRPr sz="148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37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32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39262"/>
            <a:ext cx="2095932" cy="540016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39262"/>
            <a:ext cx="6166292" cy="540016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9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2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588633"/>
            <a:ext cx="8383727" cy="2650668"/>
          </a:xfrm>
        </p:spPr>
        <p:txBody>
          <a:bodyPr anchor="b"/>
          <a:lstStyle>
            <a:lvl1pPr>
              <a:defRPr sz="55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264377"/>
            <a:ext cx="8383727" cy="1393924"/>
          </a:xfrm>
        </p:spPr>
        <p:txBody>
          <a:bodyPr/>
          <a:lstStyle>
            <a:lvl1pPr marL="0" indent="0">
              <a:buNone/>
              <a:defRPr sz="2230">
                <a:solidFill>
                  <a:schemeClr val="tx1"/>
                </a:solidFill>
              </a:defRPr>
            </a:lvl1pPr>
            <a:lvl2pPr marL="424830" indent="0">
              <a:buNone/>
              <a:defRPr sz="1858">
                <a:solidFill>
                  <a:schemeClr val="tx1">
                    <a:tint val="75000"/>
                  </a:schemeClr>
                </a:solidFill>
              </a:defRPr>
            </a:lvl2pPr>
            <a:lvl3pPr marL="849660" indent="0">
              <a:buNone/>
              <a:defRPr sz="1673">
                <a:solidFill>
                  <a:schemeClr val="tx1">
                    <a:tint val="75000"/>
                  </a:schemeClr>
                </a:solidFill>
              </a:defRPr>
            </a:lvl3pPr>
            <a:lvl4pPr marL="1274491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4pPr>
            <a:lvl5pPr marL="1699321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5pPr>
            <a:lvl6pPr marL="2124151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6pPr>
            <a:lvl7pPr marL="2548981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7pPr>
            <a:lvl8pPr marL="2973812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8pPr>
            <a:lvl9pPr marL="3398642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5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696310"/>
            <a:ext cx="4131112" cy="404311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696310"/>
            <a:ext cx="4131112" cy="404311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15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39263"/>
            <a:ext cx="8383727" cy="12316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562080"/>
            <a:ext cx="4112126" cy="765552"/>
          </a:xfrm>
        </p:spPr>
        <p:txBody>
          <a:bodyPr anchor="b"/>
          <a:lstStyle>
            <a:lvl1pPr marL="0" indent="0">
              <a:buNone/>
              <a:defRPr sz="2230" b="1"/>
            </a:lvl1pPr>
            <a:lvl2pPr marL="424830" indent="0">
              <a:buNone/>
              <a:defRPr sz="1858" b="1"/>
            </a:lvl2pPr>
            <a:lvl3pPr marL="849660" indent="0">
              <a:buNone/>
              <a:defRPr sz="1673" b="1"/>
            </a:lvl3pPr>
            <a:lvl4pPr marL="1274491" indent="0">
              <a:buNone/>
              <a:defRPr sz="1487" b="1"/>
            </a:lvl4pPr>
            <a:lvl5pPr marL="1699321" indent="0">
              <a:buNone/>
              <a:defRPr sz="1487" b="1"/>
            </a:lvl5pPr>
            <a:lvl6pPr marL="2124151" indent="0">
              <a:buNone/>
              <a:defRPr sz="1487" b="1"/>
            </a:lvl6pPr>
            <a:lvl7pPr marL="2548981" indent="0">
              <a:buNone/>
              <a:defRPr sz="1487" b="1"/>
            </a:lvl7pPr>
            <a:lvl8pPr marL="2973812" indent="0">
              <a:buNone/>
              <a:defRPr sz="1487" b="1"/>
            </a:lvl8pPr>
            <a:lvl9pPr marL="3398642" indent="0">
              <a:buNone/>
              <a:defRPr sz="148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327632"/>
            <a:ext cx="4112126" cy="342359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562080"/>
            <a:ext cx="4132378" cy="765552"/>
          </a:xfrm>
        </p:spPr>
        <p:txBody>
          <a:bodyPr anchor="b"/>
          <a:lstStyle>
            <a:lvl1pPr marL="0" indent="0">
              <a:buNone/>
              <a:defRPr sz="2230" b="1"/>
            </a:lvl1pPr>
            <a:lvl2pPr marL="424830" indent="0">
              <a:buNone/>
              <a:defRPr sz="1858" b="1"/>
            </a:lvl2pPr>
            <a:lvl3pPr marL="849660" indent="0">
              <a:buNone/>
              <a:defRPr sz="1673" b="1"/>
            </a:lvl3pPr>
            <a:lvl4pPr marL="1274491" indent="0">
              <a:buNone/>
              <a:defRPr sz="1487" b="1"/>
            </a:lvl4pPr>
            <a:lvl5pPr marL="1699321" indent="0">
              <a:buNone/>
              <a:defRPr sz="1487" b="1"/>
            </a:lvl5pPr>
            <a:lvl6pPr marL="2124151" indent="0">
              <a:buNone/>
              <a:defRPr sz="1487" b="1"/>
            </a:lvl6pPr>
            <a:lvl7pPr marL="2548981" indent="0">
              <a:buNone/>
              <a:defRPr sz="1487" b="1"/>
            </a:lvl7pPr>
            <a:lvl8pPr marL="2973812" indent="0">
              <a:buNone/>
              <a:defRPr sz="1487" b="1"/>
            </a:lvl8pPr>
            <a:lvl9pPr marL="3398642" indent="0">
              <a:buNone/>
              <a:defRPr sz="148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327632"/>
            <a:ext cx="4132378" cy="342359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75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2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26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24815"/>
            <a:ext cx="3135038" cy="1486853"/>
          </a:xfrm>
        </p:spPr>
        <p:txBody>
          <a:bodyPr anchor="b"/>
          <a:lstStyle>
            <a:lvl1pPr>
              <a:defRPr sz="29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17484"/>
            <a:ext cx="4920883" cy="4528410"/>
          </a:xfrm>
        </p:spPr>
        <p:txBody>
          <a:bodyPr/>
          <a:lstStyle>
            <a:lvl1pPr>
              <a:defRPr sz="2973"/>
            </a:lvl1pPr>
            <a:lvl2pPr>
              <a:defRPr sz="2602"/>
            </a:lvl2pPr>
            <a:lvl3pPr>
              <a:defRPr sz="2230"/>
            </a:lvl3pPr>
            <a:lvl4pPr>
              <a:defRPr sz="1858"/>
            </a:lvl4pPr>
            <a:lvl5pPr>
              <a:defRPr sz="1858"/>
            </a:lvl5pPr>
            <a:lvl6pPr>
              <a:defRPr sz="1858"/>
            </a:lvl6pPr>
            <a:lvl7pPr>
              <a:defRPr sz="1858"/>
            </a:lvl7pPr>
            <a:lvl8pPr>
              <a:defRPr sz="1858"/>
            </a:lvl8pPr>
            <a:lvl9pPr>
              <a:defRPr sz="185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1911667"/>
            <a:ext cx="3135038" cy="3541601"/>
          </a:xfrm>
        </p:spPr>
        <p:txBody>
          <a:bodyPr/>
          <a:lstStyle>
            <a:lvl1pPr marL="0" indent="0">
              <a:buNone/>
              <a:defRPr sz="1487"/>
            </a:lvl1pPr>
            <a:lvl2pPr marL="424830" indent="0">
              <a:buNone/>
              <a:defRPr sz="1301"/>
            </a:lvl2pPr>
            <a:lvl3pPr marL="849660" indent="0">
              <a:buNone/>
              <a:defRPr sz="1115"/>
            </a:lvl3pPr>
            <a:lvl4pPr marL="1274491" indent="0">
              <a:buNone/>
              <a:defRPr sz="929"/>
            </a:lvl4pPr>
            <a:lvl5pPr marL="1699321" indent="0">
              <a:buNone/>
              <a:defRPr sz="929"/>
            </a:lvl5pPr>
            <a:lvl6pPr marL="2124151" indent="0">
              <a:buNone/>
              <a:defRPr sz="929"/>
            </a:lvl6pPr>
            <a:lvl7pPr marL="2548981" indent="0">
              <a:buNone/>
              <a:defRPr sz="929"/>
            </a:lvl7pPr>
            <a:lvl8pPr marL="2973812" indent="0">
              <a:buNone/>
              <a:defRPr sz="929"/>
            </a:lvl8pPr>
            <a:lvl9pPr marL="3398642" indent="0">
              <a:buNone/>
              <a:defRPr sz="92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45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24815"/>
            <a:ext cx="3135038" cy="1486853"/>
          </a:xfrm>
        </p:spPr>
        <p:txBody>
          <a:bodyPr anchor="b"/>
          <a:lstStyle>
            <a:lvl1pPr>
              <a:defRPr sz="29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17484"/>
            <a:ext cx="4920883" cy="4528410"/>
          </a:xfrm>
        </p:spPr>
        <p:txBody>
          <a:bodyPr anchor="t"/>
          <a:lstStyle>
            <a:lvl1pPr marL="0" indent="0">
              <a:buNone/>
              <a:defRPr sz="2973"/>
            </a:lvl1pPr>
            <a:lvl2pPr marL="424830" indent="0">
              <a:buNone/>
              <a:defRPr sz="2602"/>
            </a:lvl2pPr>
            <a:lvl3pPr marL="849660" indent="0">
              <a:buNone/>
              <a:defRPr sz="2230"/>
            </a:lvl3pPr>
            <a:lvl4pPr marL="1274491" indent="0">
              <a:buNone/>
              <a:defRPr sz="1858"/>
            </a:lvl4pPr>
            <a:lvl5pPr marL="1699321" indent="0">
              <a:buNone/>
              <a:defRPr sz="1858"/>
            </a:lvl5pPr>
            <a:lvl6pPr marL="2124151" indent="0">
              <a:buNone/>
              <a:defRPr sz="1858"/>
            </a:lvl6pPr>
            <a:lvl7pPr marL="2548981" indent="0">
              <a:buNone/>
              <a:defRPr sz="1858"/>
            </a:lvl7pPr>
            <a:lvl8pPr marL="2973812" indent="0">
              <a:buNone/>
              <a:defRPr sz="1858"/>
            </a:lvl8pPr>
            <a:lvl9pPr marL="3398642" indent="0">
              <a:buNone/>
              <a:defRPr sz="1858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1911667"/>
            <a:ext cx="3135038" cy="3541601"/>
          </a:xfrm>
        </p:spPr>
        <p:txBody>
          <a:bodyPr/>
          <a:lstStyle>
            <a:lvl1pPr marL="0" indent="0">
              <a:buNone/>
              <a:defRPr sz="1487"/>
            </a:lvl1pPr>
            <a:lvl2pPr marL="424830" indent="0">
              <a:buNone/>
              <a:defRPr sz="1301"/>
            </a:lvl2pPr>
            <a:lvl3pPr marL="849660" indent="0">
              <a:buNone/>
              <a:defRPr sz="1115"/>
            </a:lvl3pPr>
            <a:lvl4pPr marL="1274491" indent="0">
              <a:buNone/>
              <a:defRPr sz="929"/>
            </a:lvl4pPr>
            <a:lvl5pPr marL="1699321" indent="0">
              <a:buNone/>
              <a:defRPr sz="929"/>
            </a:lvl5pPr>
            <a:lvl6pPr marL="2124151" indent="0">
              <a:buNone/>
              <a:defRPr sz="929"/>
            </a:lvl6pPr>
            <a:lvl7pPr marL="2548981" indent="0">
              <a:buNone/>
              <a:defRPr sz="929"/>
            </a:lvl7pPr>
            <a:lvl8pPr marL="2973812" indent="0">
              <a:buNone/>
              <a:defRPr sz="929"/>
            </a:lvl8pPr>
            <a:lvl9pPr marL="3398642" indent="0">
              <a:buNone/>
              <a:defRPr sz="92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61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39263"/>
            <a:ext cx="8383727" cy="1231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696310"/>
            <a:ext cx="8383727" cy="4043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5906110"/>
            <a:ext cx="2187059" cy="33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8830-4370-42E3-A830-712B864B7EE7}" type="datetimeFigureOut">
              <a:rPr lang="it-IT" smtClean="0"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5906110"/>
            <a:ext cx="3280589" cy="33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5906110"/>
            <a:ext cx="2187059" cy="33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5DF3-C0A3-41E0-80E6-571FBFC48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22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49660" rtl="0" eaLnBrk="1" latinLnBrk="0" hangingPunct="1">
        <a:lnSpc>
          <a:spcPct val="90000"/>
        </a:lnSpc>
        <a:spcBef>
          <a:spcPct val="0"/>
        </a:spcBef>
        <a:buNone/>
        <a:defRPr sz="40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415" indent="-212415" algn="l" defTabSz="849660" rtl="0" eaLnBrk="1" latinLnBrk="0" hangingPunct="1">
        <a:lnSpc>
          <a:spcPct val="90000"/>
        </a:lnSpc>
        <a:spcBef>
          <a:spcPts val="929"/>
        </a:spcBef>
        <a:buFont typeface="Arial" panose="020B0604020202020204" pitchFamily="34" charset="0"/>
        <a:buChar char="•"/>
        <a:defRPr sz="2602" kern="1200">
          <a:solidFill>
            <a:schemeClr val="tx1"/>
          </a:solidFill>
          <a:latin typeface="+mn-lt"/>
          <a:ea typeface="+mn-ea"/>
          <a:cs typeface="+mn-cs"/>
        </a:defRPr>
      </a:lvl1pPr>
      <a:lvl2pPr marL="637245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2pPr>
      <a:lvl3pPr marL="1062076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86906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3" kern="1200">
          <a:solidFill>
            <a:schemeClr val="tx1"/>
          </a:solidFill>
          <a:latin typeface="+mn-lt"/>
          <a:ea typeface="+mn-ea"/>
          <a:cs typeface="+mn-cs"/>
        </a:defRPr>
      </a:lvl4pPr>
      <a:lvl5pPr marL="1911736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3" kern="1200">
          <a:solidFill>
            <a:schemeClr val="tx1"/>
          </a:solidFill>
          <a:latin typeface="+mn-lt"/>
          <a:ea typeface="+mn-ea"/>
          <a:cs typeface="+mn-cs"/>
        </a:defRPr>
      </a:lvl5pPr>
      <a:lvl6pPr marL="2336566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3" kern="1200">
          <a:solidFill>
            <a:schemeClr val="tx1"/>
          </a:solidFill>
          <a:latin typeface="+mn-lt"/>
          <a:ea typeface="+mn-ea"/>
          <a:cs typeface="+mn-cs"/>
        </a:defRPr>
      </a:lvl6pPr>
      <a:lvl7pPr marL="2761397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3" kern="1200">
          <a:solidFill>
            <a:schemeClr val="tx1"/>
          </a:solidFill>
          <a:latin typeface="+mn-lt"/>
          <a:ea typeface="+mn-ea"/>
          <a:cs typeface="+mn-cs"/>
        </a:defRPr>
      </a:lvl7pPr>
      <a:lvl8pPr marL="3186227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3" kern="1200">
          <a:solidFill>
            <a:schemeClr val="tx1"/>
          </a:solidFill>
          <a:latin typeface="+mn-lt"/>
          <a:ea typeface="+mn-ea"/>
          <a:cs typeface="+mn-cs"/>
        </a:defRPr>
      </a:lvl8pPr>
      <a:lvl9pPr marL="3611057" indent="-212415" algn="l" defTabSz="84966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1pPr>
      <a:lvl2pPr marL="424830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2pPr>
      <a:lvl3pPr marL="849660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3pPr>
      <a:lvl4pPr marL="1274491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4pPr>
      <a:lvl5pPr marL="1699321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5pPr>
      <a:lvl6pPr marL="2124151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6pPr>
      <a:lvl7pPr marL="2548981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7pPr>
      <a:lvl8pPr marL="2973812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8pPr>
      <a:lvl9pPr marL="3398642" algn="l" defTabSz="849660" rtl="0" eaLnBrk="1" latinLnBrk="0" hangingPunct="1">
        <a:defRPr sz="16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E2EEF8"/>
            </a:gs>
            <a:gs pos="13272">
              <a:schemeClr val="bg1"/>
            </a:gs>
            <a:gs pos="0">
              <a:srgbClr val="FFFF81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testo, antropode, granchio&#10;&#10;Descrizione generata automaticamente">
            <a:extLst>
              <a:ext uri="{FF2B5EF4-FFF2-40B4-BE49-F238E27FC236}">
                <a16:creationId xmlns:a16="http://schemas.microsoft.com/office/drawing/2014/main" id="{5E62644F-9FB2-8088-4A0D-4444F65F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17980"/>
          <a:stretch>
            <a:fillRect/>
          </a:stretch>
        </p:blipFill>
        <p:spPr>
          <a:xfrm>
            <a:off x="2405577" y="1681652"/>
            <a:ext cx="5203782" cy="4093028"/>
          </a:xfrm>
          <a:custGeom>
            <a:avLst/>
            <a:gdLst>
              <a:gd name="connsiteX0" fmla="*/ 990667 w 4332514"/>
              <a:gd name="connsiteY0" fmla="*/ 0 h 3217408"/>
              <a:gd name="connsiteX1" fmla="*/ 3341847 w 4332514"/>
              <a:gd name="connsiteY1" fmla="*/ 0 h 3217408"/>
              <a:gd name="connsiteX2" fmla="*/ 3377432 w 4332514"/>
              <a:gd name="connsiteY2" fmla="*/ 21619 h 3217408"/>
              <a:gd name="connsiteX3" fmla="*/ 4332514 w 4332514"/>
              <a:gd name="connsiteY3" fmla="*/ 1817913 h 3217408"/>
              <a:gd name="connsiteX4" fmla="*/ 3837847 w 4332514"/>
              <a:gd name="connsiteY4" fmla="*/ 3195854 h 3217408"/>
              <a:gd name="connsiteX5" fmla="*/ 3818257 w 4332514"/>
              <a:gd name="connsiteY5" fmla="*/ 3217408 h 3217408"/>
              <a:gd name="connsiteX6" fmla="*/ 514258 w 4332514"/>
              <a:gd name="connsiteY6" fmla="*/ 3217408 h 3217408"/>
              <a:gd name="connsiteX7" fmla="*/ 494668 w 4332514"/>
              <a:gd name="connsiteY7" fmla="*/ 3195854 h 3217408"/>
              <a:gd name="connsiteX8" fmla="*/ 0 w 4332514"/>
              <a:gd name="connsiteY8" fmla="*/ 1817913 h 3217408"/>
              <a:gd name="connsiteX9" fmla="*/ 955082 w 4332514"/>
              <a:gd name="connsiteY9" fmla="*/ 21619 h 321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514" h="3217408">
                <a:moveTo>
                  <a:pt x="990667" y="0"/>
                </a:moveTo>
                <a:lnTo>
                  <a:pt x="3341847" y="0"/>
                </a:lnTo>
                <a:lnTo>
                  <a:pt x="3377432" y="21619"/>
                </a:lnTo>
                <a:cubicBezTo>
                  <a:pt x="3953660" y="410911"/>
                  <a:pt x="4332514" y="1070169"/>
                  <a:pt x="4332514" y="1817913"/>
                </a:cubicBezTo>
                <a:cubicBezTo>
                  <a:pt x="4332514" y="2341334"/>
                  <a:pt x="4146876" y="2821397"/>
                  <a:pt x="3837847" y="3195854"/>
                </a:cubicBezTo>
                <a:lnTo>
                  <a:pt x="3818257" y="3217408"/>
                </a:lnTo>
                <a:lnTo>
                  <a:pt x="514258" y="3217408"/>
                </a:lnTo>
                <a:lnTo>
                  <a:pt x="494668" y="3195854"/>
                </a:lnTo>
                <a:cubicBezTo>
                  <a:pt x="185639" y="2821397"/>
                  <a:pt x="0" y="2341334"/>
                  <a:pt x="0" y="1817913"/>
                </a:cubicBezTo>
                <a:cubicBezTo>
                  <a:pt x="0" y="1070169"/>
                  <a:pt x="378854" y="410911"/>
                  <a:pt x="955082" y="21619"/>
                </a:cubicBez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9728E04-CDA5-2CDD-811E-FE7E48DA2DCB}"/>
              </a:ext>
            </a:extLst>
          </p:cNvPr>
          <p:cNvSpPr/>
          <p:nvPr/>
        </p:nvSpPr>
        <p:spPr>
          <a:xfrm>
            <a:off x="1627670" y="5797856"/>
            <a:ext cx="2819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32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ANDAVA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B6BC213D-7412-27ED-3E3D-B668FA59AF53}"/>
              </a:ext>
            </a:extLst>
          </p:cNvPr>
          <p:cNvSpPr/>
          <p:nvPr/>
        </p:nvSpPr>
        <p:spPr>
          <a:xfrm>
            <a:off x="598591" y="4165221"/>
            <a:ext cx="1091657" cy="1006445"/>
          </a:xfrm>
          <a:prstGeom prst="ellipse">
            <a:avLst/>
          </a:prstGeom>
          <a:gradFill>
            <a:gsLst>
              <a:gs pos="0">
                <a:srgbClr val="2F6BD7"/>
              </a:gs>
              <a:gs pos="39000">
                <a:schemeClr val="accent1">
                  <a:tint val="44500"/>
                  <a:satMod val="160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it-IT" sz="6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wis721 Blk BT" panose="020B09040305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3E9C8CF-1F46-1CFF-5EE5-9F97C6D83535}"/>
              </a:ext>
            </a:extLst>
          </p:cNvPr>
          <p:cNvSpPr/>
          <p:nvPr/>
        </p:nvSpPr>
        <p:spPr>
          <a:xfrm>
            <a:off x="467020" y="5006840"/>
            <a:ext cx="1822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attento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77A1545-976D-6528-16F1-1907709DAD3E}"/>
              </a:ext>
            </a:extLst>
          </p:cNvPr>
          <p:cNvSpPr/>
          <p:nvPr/>
        </p:nvSpPr>
        <p:spPr>
          <a:xfrm>
            <a:off x="288549" y="3155767"/>
            <a:ext cx="2105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accoglie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A3310D2B-6E6C-861B-9FE9-886690C4E8BB}"/>
              </a:ext>
            </a:extLst>
          </p:cNvPr>
          <p:cNvSpPr/>
          <p:nvPr/>
        </p:nvSpPr>
        <p:spPr>
          <a:xfrm>
            <a:off x="1496523" y="1485465"/>
            <a:ext cx="1348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aiuta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970C984-0112-04DE-35FE-B50B9F2E32BB}"/>
              </a:ext>
            </a:extLst>
          </p:cNvPr>
          <p:cNvSpPr/>
          <p:nvPr/>
        </p:nvSpPr>
        <p:spPr>
          <a:xfrm>
            <a:off x="1305970" y="4813458"/>
            <a:ext cx="14366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Swis721 Blk BT" panose="020B0904030502020204" pitchFamily="34" charset="0"/>
                <a:cs typeface="Arial" panose="020B0604020202020204" pitchFamily="34" charset="0"/>
              </a:rPr>
              <a:t>ascolta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A3D88CA-792C-9353-6E20-75B20EB70842}"/>
              </a:ext>
            </a:extLst>
          </p:cNvPr>
          <p:cNvSpPr/>
          <p:nvPr/>
        </p:nvSpPr>
        <p:spPr>
          <a:xfrm>
            <a:off x="634700" y="1266709"/>
            <a:ext cx="13035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Swis721 Blk BT" panose="020B0904030502020204" pitchFamily="34" charset="0"/>
                <a:cs typeface="Arial" panose="020B0604020202020204" pitchFamily="34" charset="0"/>
              </a:rPr>
              <a:t>agisce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34C5694C-35AE-FA1C-70C3-BCD76B0F16F3}"/>
              </a:ext>
            </a:extLst>
          </p:cNvPr>
          <p:cNvSpPr/>
          <p:nvPr/>
        </p:nvSpPr>
        <p:spPr>
          <a:xfrm>
            <a:off x="216616" y="3521986"/>
            <a:ext cx="15856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Swis721 Blk BT" panose="020B0904030502020204" pitchFamily="34" charset="0"/>
                <a:cs typeface="Arial" panose="020B0604020202020204" pitchFamily="34" charset="0"/>
              </a:rPr>
              <a:t>avvicina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845DDBDE-F4A9-1E1E-7D29-D600EA51D7DD}"/>
              </a:ext>
            </a:extLst>
          </p:cNvPr>
          <p:cNvSpPr/>
          <p:nvPr/>
        </p:nvSpPr>
        <p:spPr>
          <a:xfrm>
            <a:off x="7773213" y="2681430"/>
            <a:ext cx="2000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Swis721 Blk BT" panose="020B0904030502020204" pitchFamily="34" charset="0"/>
                <a:cs typeface="Arial" panose="020B0604020202020204" pitchFamily="34" charset="0"/>
              </a:rPr>
              <a:t>atteggiam</a:t>
            </a:r>
            <a:r>
              <a:rPr lang="it-IT" sz="24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F6E03CFC-20F8-14F2-E53E-13738A88EBBE}"/>
              </a:ext>
            </a:extLst>
          </p:cNvPr>
          <p:cNvSpPr/>
          <p:nvPr/>
        </p:nvSpPr>
        <p:spPr>
          <a:xfrm>
            <a:off x="1942349" y="5751571"/>
            <a:ext cx="74897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Annuncia … Va’ fai altrettanto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96B39476-C19C-C5A3-07DB-EAC308E46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16" y="5778570"/>
            <a:ext cx="363604" cy="514325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F5B314B-61F8-07DE-0750-224A96914D18}"/>
              </a:ext>
            </a:extLst>
          </p:cNvPr>
          <p:cNvSpPr txBox="1"/>
          <p:nvPr/>
        </p:nvSpPr>
        <p:spPr>
          <a:xfrm>
            <a:off x="714613" y="4237719"/>
            <a:ext cx="859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wis721 Blk BT" panose="020B0904030502020204" pitchFamily="34" charset="0"/>
              </a:rPr>
              <a:t>A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47E40146-10F8-91A9-EFC6-906E0CE811D0}"/>
              </a:ext>
            </a:extLst>
          </p:cNvPr>
          <p:cNvSpPr/>
          <p:nvPr/>
        </p:nvSpPr>
        <p:spPr>
          <a:xfrm>
            <a:off x="651493" y="2288996"/>
            <a:ext cx="1091657" cy="1006445"/>
          </a:xfrm>
          <a:prstGeom prst="ellipse">
            <a:avLst/>
          </a:prstGeom>
          <a:gradFill>
            <a:gsLst>
              <a:gs pos="0">
                <a:srgbClr val="2F6BD7"/>
              </a:gs>
              <a:gs pos="39000">
                <a:schemeClr val="accent1">
                  <a:tint val="44500"/>
                  <a:satMod val="160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it-IT" sz="6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wis721 Blk BT" panose="020B09040305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28F245D-C219-5C1B-B096-ECF493E6DD39}"/>
              </a:ext>
            </a:extLst>
          </p:cNvPr>
          <p:cNvSpPr txBox="1"/>
          <p:nvPr/>
        </p:nvSpPr>
        <p:spPr>
          <a:xfrm>
            <a:off x="767515" y="2361494"/>
            <a:ext cx="859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wis721 Blk BT" panose="020B0904030502020204" pitchFamily="34" charset="0"/>
              </a:rPr>
              <a:t>A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47C01A0E-E877-D1B2-36D1-E149692D1ADD}"/>
              </a:ext>
            </a:extLst>
          </p:cNvPr>
          <p:cNvSpPr/>
          <p:nvPr/>
        </p:nvSpPr>
        <p:spPr>
          <a:xfrm>
            <a:off x="1706947" y="593717"/>
            <a:ext cx="1091657" cy="1006445"/>
          </a:xfrm>
          <a:prstGeom prst="ellipse">
            <a:avLst/>
          </a:prstGeom>
          <a:gradFill>
            <a:gsLst>
              <a:gs pos="0">
                <a:srgbClr val="2F6BD7"/>
              </a:gs>
              <a:gs pos="39000">
                <a:schemeClr val="accent1">
                  <a:tint val="44500"/>
                  <a:satMod val="160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it-IT" sz="6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wis721 Blk BT" panose="020B09040305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8AA4242-0B2A-BB71-814E-40E602C4955B}"/>
              </a:ext>
            </a:extLst>
          </p:cNvPr>
          <p:cNvSpPr txBox="1"/>
          <p:nvPr/>
        </p:nvSpPr>
        <p:spPr>
          <a:xfrm>
            <a:off x="1822969" y="666215"/>
            <a:ext cx="859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wis721 Blk BT" panose="020B0904030502020204" pitchFamily="34" charset="0"/>
              </a:rPr>
              <a:t>A</a:t>
            </a: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C3F640A7-C0B6-5B9C-428D-30E824DE69CB}"/>
              </a:ext>
            </a:extLst>
          </p:cNvPr>
          <p:cNvSpPr/>
          <p:nvPr/>
        </p:nvSpPr>
        <p:spPr>
          <a:xfrm>
            <a:off x="3555962" y="332437"/>
            <a:ext cx="1091657" cy="1006445"/>
          </a:xfrm>
          <a:prstGeom prst="ellipse">
            <a:avLst/>
          </a:prstGeom>
          <a:gradFill>
            <a:gsLst>
              <a:gs pos="0">
                <a:srgbClr val="2F6BD7"/>
              </a:gs>
              <a:gs pos="39000">
                <a:schemeClr val="accent1">
                  <a:tint val="44500"/>
                  <a:satMod val="160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it-IT" sz="6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wis721 Blk BT" panose="020B09040305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14E8A8C-F1D1-97C0-9785-8B541DEAF866}"/>
              </a:ext>
            </a:extLst>
          </p:cNvPr>
          <p:cNvSpPr txBox="1"/>
          <p:nvPr/>
        </p:nvSpPr>
        <p:spPr>
          <a:xfrm>
            <a:off x="3671984" y="404935"/>
            <a:ext cx="859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wis721 Blk BT" panose="020B0904030502020204" pitchFamily="34" charset="0"/>
              </a:rPr>
              <a:t>A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8B70F2D-B2B8-B878-6DAE-6CBE8D67E300}"/>
              </a:ext>
            </a:extLst>
          </p:cNvPr>
          <p:cNvSpPr/>
          <p:nvPr/>
        </p:nvSpPr>
        <p:spPr>
          <a:xfrm>
            <a:off x="2626409" y="-52622"/>
            <a:ext cx="3097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accompagna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3798B23E-068F-8773-015C-D3BE6EF94072}"/>
              </a:ext>
            </a:extLst>
          </p:cNvPr>
          <p:cNvSpPr/>
          <p:nvPr/>
        </p:nvSpPr>
        <p:spPr>
          <a:xfrm>
            <a:off x="6107455" y="216820"/>
            <a:ext cx="1091657" cy="1006445"/>
          </a:xfrm>
          <a:prstGeom prst="ellipse">
            <a:avLst/>
          </a:prstGeom>
          <a:gradFill>
            <a:gsLst>
              <a:gs pos="0">
                <a:srgbClr val="2F6BD7"/>
              </a:gs>
              <a:gs pos="39000">
                <a:schemeClr val="accent1">
                  <a:tint val="44500"/>
                  <a:satMod val="160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it-IT" sz="6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wis721 Blk BT" panose="020B09040305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966F983-A6F4-A36F-4FE8-D8243C319431}"/>
              </a:ext>
            </a:extLst>
          </p:cNvPr>
          <p:cNvSpPr txBox="1"/>
          <p:nvPr/>
        </p:nvSpPr>
        <p:spPr>
          <a:xfrm>
            <a:off x="6223477" y="289318"/>
            <a:ext cx="859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wis721 Blk BT" panose="020B0904030502020204" pitchFamily="34" charset="0"/>
              </a:rPr>
              <a:t>A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B8159F9-4E46-61B4-47E1-C1FCD1AEFFCB}"/>
              </a:ext>
            </a:extLst>
          </p:cNvPr>
          <p:cNvSpPr/>
          <p:nvPr/>
        </p:nvSpPr>
        <p:spPr>
          <a:xfrm>
            <a:off x="8006212" y="1476011"/>
            <a:ext cx="1091657" cy="1006445"/>
          </a:xfrm>
          <a:prstGeom prst="ellipse">
            <a:avLst/>
          </a:prstGeom>
          <a:gradFill>
            <a:gsLst>
              <a:gs pos="0">
                <a:srgbClr val="2F6BD7"/>
              </a:gs>
              <a:gs pos="39000">
                <a:schemeClr val="accent1">
                  <a:tint val="44500"/>
                  <a:satMod val="160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it-IT" sz="6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wis721 Blk BT" panose="020B0904030502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8A0DA77-6408-8B2A-6AC3-E9ADCB7B9B27}"/>
              </a:ext>
            </a:extLst>
          </p:cNvPr>
          <p:cNvSpPr txBox="1"/>
          <p:nvPr/>
        </p:nvSpPr>
        <p:spPr>
          <a:xfrm>
            <a:off x="8122234" y="1548509"/>
            <a:ext cx="859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wis721 Blk BT" panose="020B0904030502020204" pitchFamily="34" charset="0"/>
              </a:rPr>
              <a:t>A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761DF995-AEB4-2C03-BC76-D8FDEB6010E5}"/>
              </a:ext>
            </a:extLst>
          </p:cNvPr>
          <p:cNvSpPr/>
          <p:nvPr/>
        </p:nvSpPr>
        <p:spPr>
          <a:xfrm>
            <a:off x="8073957" y="3709221"/>
            <a:ext cx="1091657" cy="1006445"/>
          </a:xfrm>
          <a:prstGeom prst="ellipse">
            <a:avLst/>
          </a:prstGeom>
          <a:gradFill>
            <a:gsLst>
              <a:gs pos="0">
                <a:srgbClr val="2F6BD7"/>
              </a:gs>
              <a:gs pos="39000">
                <a:schemeClr val="accent1">
                  <a:tint val="44500"/>
                  <a:satMod val="160000"/>
                </a:schemeClr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anchor="ctr" anchorCtr="0">
            <a:spAutoFit/>
          </a:bodyPr>
          <a:lstStyle/>
          <a:p>
            <a:pPr algn="ctr"/>
            <a:endParaRPr lang="it-IT" sz="6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wis721 Blk BT" panose="020B090403050202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343E691-04F6-7647-032C-F4759E914C71}"/>
              </a:ext>
            </a:extLst>
          </p:cNvPr>
          <p:cNvSpPr txBox="1"/>
          <p:nvPr/>
        </p:nvSpPr>
        <p:spPr>
          <a:xfrm>
            <a:off x="8189979" y="3781719"/>
            <a:ext cx="859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000" b="1" spc="6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wis721 Blk BT" panose="020B0904030502020204" pitchFamily="34" charset="0"/>
              </a:rPr>
              <a:t>A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F66AA821-BEAD-4BF8-DBFA-C346A4952EB7}"/>
              </a:ext>
            </a:extLst>
          </p:cNvPr>
          <p:cNvSpPr/>
          <p:nvPr/>
        </p:nvSpPr>
        <p:spPr>
          <a:xfrm>
            <a:off x="6952315" y="766328"/>
            <a:ext cx="16417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Swis721 Blk BT" panose="020B0904030502020204" pitchFamily="34" charset="0"/>
                <a:cs typeface="Arial" panose="020B0604020202020204" pitchFamily="34" charset="0"/>
              </a:rPr>
              <a:t>assicura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6207D8E4-8EAB-6F84-B259-ED44AA8309CC}"/>
              </a:ext>
            </a:extLst>
          </p:cNvPr>
          <p:cNvSpPr/>
          <p:nvPr/>
        </p:nvSpPr>
        <p:spPr>
          <a:xfrm>
            <a:off x="2972836" y="313747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wis721 Blk BT" panose="020B0904030502020204" pitchFamily="34" charset="0"/>
                <a:cs typeface="Arial" panose="020B0604020202020204" pitchFamily="34" charset="0"/>
              </a:rPr>
              <a:t>alza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F1BB033D-203A-943D-5CF3-8B3BAB2249CD}"/>
              </a:ext>
            </a:extLst>
          </p:cNvPr>
          <p:cNvSpPr/>
          <p:nvPr/>
        </p:nvSpPr>
        <p:spPr>
          <a:xfrm>
            <a:off x="7738238" y="4901996"/>
            <a:ext cx="1951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wis721 Blk BT" panose="020B0904030502020204" pitchFamily="34" charset="0"/>
                <a:cs typeface="Arial" panose="020B0604020202020204" pitchFamily="34" charset="0"/>
              </a:rPr>
              <a:t>amorevole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3137478-7302-F1EE-575B-B0F5B21FB5FC}"/>
              </a:ext>
            </a:extLst>
          </p:cNvPr>
          <p:cNvSpPr/>
          <p:nvPr/>
        </p:nvSpPr>
        <p:spPr>
          <a:xfrm>
            <a:off x="5836824" y="1045997"/>
            <a:ext cx="2032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anticipa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01B4CF2-297F-666B-7473-83418077D493}"/>
              </a:ext>
            </a:extLst>
          </p:cNvPr>
          <p:cNvSpPr/>
          <p:nvPr/>
        </p:nvSpPr>
        <p:spPr>
          <a:xfrm>
            <a:off x="7507621" y="2288996"/>
            <a:ext cx="1806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attesta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7C51AE6-45D4-E6E2-9B0B-08C919237F76}"/>
              </a:ext>
            </a:extLst>
          </p:cNvPr>
          <p:cNvSpPr/>
          <p:nvPr/>
        </p:nvSpPr>
        <p:spPr>
          <a:xfrm>
            <a:off x="7630233" y="4576273"/>
            <a:ext cx="2044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affidabile</a:t>
            </a:r>
          </a:p>
        </p:txBody>
      </p:sp>
    </p:spTree>
    <p:extLst>
      <p:ext uri="{BB962C8B-B14F-4D97-AF65-F5344CB8AC3E}">
        <p14:creationId xmlns:p14="http://schemas.microsoft.com/office/powerpoint/2010/main" val="26869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400"/>
                            </p:stCondLst>
                            <p:childTnLst>
                              <p:par>
                                <p:cTn id="15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00"/>
                            </p:stCondLst>
                            <p:childTnLst>
                              <p:par>
                                <p:cTn id="16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400"/>
                            </p:stCondLst>
                            <p:childTnLst>
                              <p:par>
                                <p:cTn id="171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8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6378 L -0.04809 -0.05681 C -0.05816 -0.05506 -0.07309 -0.05407 -0.08888 -0.05407 C -0.10677 -0.05407 -0.121 -0.05506 -0.13107 -0.05681 L -0.17899 -0.06378 " pathEditMode="relative" rAng="0" ptsTypes="AAAAA">
                                      <p:cBhvr>
                                        <p:cTn id="1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4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800"/>
                            </p:stCondLst>
                            <p:childTnLst>
                              <p:par>
                                <p:cTn id="18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8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 animBg="1"/>
      <p:bldP spid="26" grpId="0"/>
      <p:bldP spid="27" grpId="0"/>
      <p:bldP spid="28" grpId="0"/>
      <p:bldP spid="33" grpId="0"/>
      <p:bldP spid="34" grpId="0"/>
      <p:bldP spid="35" grpId="0"/>
      <p:bldP spid="37" grpId="0"/>
      <p:bldP spid="38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29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36" grpId="0"/>
      <p:bldP spid="53" grpId="0"/>
      <p:bldP spid="54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29</Words>
  <Application>Microsoft Office PowerPoint</Application>
  <PresentationFormat>Personalizzato</PresentationFormat>
  <Paragraphs>23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Calibri</vt:lpstr>
      <vt:lpstr>Arial Black</vt:lpstr>
      <vt:lpstr>Calibri Light</vt:lpstr>
      <vt:lpstr>Swis721 Blk BT</vt:lpstr>
      <vt:lpstr>Arial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test</dc:creator>
  <cp:lastModifiedBy>pasquale granata</cp:lastModifiedBy>
  <cp:revision>24</cp:revision>
  <dcterms:modified xsi:type="dcterms:W3CDTF">2022-07-08T17:09:47Z</dcterms:modified>
</cp:coreProperties>
</file>